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1F10-D485-4C3C-960C-63B239DEFCDD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795-BEF1-482D-84EB-12D71830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71F10-D485-4C3C-960C-63B239DEFCDD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6795-BEF1-482D-84EB-12D71830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966" y="935886"/>
            <a:ext cx="1981200" cy="1470025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chemeClr val="bg1"/>
                </a:solidFill>
              </a:rPr>
              <a:t>STE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166" y="3886200"/>
            <a:ext cx="8991600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Districtwide STEAM Community Outreach</a:t>
            </a:r>
          </a:p>
          <a:p>
            <a:pPr algn="l"/>
            <a:r>
              <a:rPr lang="en-US" dirty="0" smtClean="0"/>
              <a:t>Friday, May 29, 2015</a:t>
            </a:r>
          </a:p>
          <a:p>
            <a:pPr algn="l"/>
            <a:r>
              <a:rPr lang="en-US" dirty="0" smtClean="0"/>
              <a:t>Lompoc High School Cafeteria &amp; Surrounding Area</a:t>
            </a:r>
          </a:p>
          <a:p>
            <a:pPr algn="l"/>
            <a:r>
              <a:rPr lang="en-US" dirty="0" smtClean="0"/>
              <a:t>6 to 8 PM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5400000">
            <a:off x="3351586" y="1463678"/>
            <a:ext cx="208205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solidFill>
                  <a:schemeClr val="bg1"/>
                </a:solidFill>
              </a:rPr>
              <a:t>AM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61966" y="1624113"/>
            <a:ext cx="30480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Festival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1567" y="21486"/>
            <a:ext cx="3200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LUSD 2015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8752" y="2060957"/>
            <a:ext cx="1927413" cy="15485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Science Technology Engineering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Art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Math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</vt:lpstr>
    </vt:vector>
  </TitlesOfParts>
  <Company>Lompoc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STEM-OutreachPitchPres-MS</dc:title>
  <dc:creator>Paul K. Coski</dc:creator>
  <dc:description>STE</dc:description>
  <cp:lastModifiedBy>Paul K. Coski</cp:lastModifiedBy>
  <cp:revision>24</cp:revision>
  <dcterms:created xsi:type="dcterms:W3CDTF">2015-03-17T04:42:05Z</dcterms:created>
  <dcterms:modified xsi:type="dcterms:W3CDTF">2015-03-20T19:51:59Z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STEM-OutreachPitchPres-MS</vt:lpwstr>
  </property>
  <property fmtid="{D5CDD505-2E9C-101B-9397-08002B2CF9AE}" pid="3" name="SlideDescription">
    <vt:lpwstr>STE</vt:lpwstr>
  </property>
</Properties>
</file>