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5" r:id="rId9"/>
    <p:sldId id="270" r:id="rId10"/>
    <p:sldId id="271" r:id="rId11"/>
    <p:sldId id="272" r:id="rId12"/>
    <p:sldId id="273" r:id="rId13"/>
    <p:sldId id="276" r:id="rId14"/>
    <p:sldId id="274" r:id="rId15"/>
    <p:sldId id="275" r:id="rId16"/>
    <p:sldId id="281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1F10-D485-4C3C-960C-63B239DEFCD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6795-BEF1-482D-84EB-12D71830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asef/with/14628274421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966" y="935886"/>
            <a:ext cx="1981200" cy="1470025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bg1"/>
                </a:solidFill>
              </a:rPr>
              <a:t>STE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166" y="3886200"/>
            <a:ext cx="8991600" cy="2667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Districtwide STEAM Community Outreach</a:t>
            </a:r>
          </a:p>
          <a:p>
            <a:pPr algn="l"/>
            <a:r>
              <a:rPr lang="en-US" dirty="0" smtClean="0"/>
              <a:t>Friday, May 29, 2015</a:t>
            </a:r>
          </a:p>
          <a:p>
            <a:pPr algn="l"/>
            <a:r>
              <a:rPr lang="en-US" dirty="0" smtClean="0"/>
              <a:t>Lompoc High School Cafeteria &amp; Surrounding Area</a:t>
            </a:r>
          </a:p>
          <a:p>
            <a:pPr algn="l"/>
            <a:r>
              <a:rPr lang="en-US" dirty="0" smtClean="0"/>
              <a:t>6 to 8 PM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5400000">
            <a:off x="3351586" y="1463678"/>
            <a:ext cx="208205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bg1"/>
                </a:solidFill>
              </a:rPr>
              <a:t>AM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1966" y="1624113"/>
            <a:ext cx="304800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Festival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1567" y="21486"/>
            <a:ext cx="3200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LUSD 2015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8752" y="2060957"/>
            <a:ext cx="1927413" cy="154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Science Technology </a:t>
            </a:r>
            <a:r>
              <a:rPr lang="en-US" sz="2000" dirty="0" smtClean="0">
                <a:solidFill>
                  <a:schemeClr val="bg1"/>
                </a:solidFill>
              </a:rPr>
              <a:t>Engineering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Art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Math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3113 ScienceGam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75816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4953000"/>
            <a:ext cx="2394016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Hot Air Balloon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13113 ScienceGames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4"/>
            <a:ext cx="9156252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-77229"/>
            <a:ext cx="2394016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Zip line Races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3113 ScienceGame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797" y="-17929"/>
            <a:ext cx="9865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7318" y="5105400"/>
            <a:ext cx="2222444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Newtoncars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splaying IMG_4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64"/>
            <a:ext cx="9132047" cy="68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1234" y="-35859"/>
            <a:ext cx="3209365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Kelp Holdfast Investigation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splaying IMG_4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splaying IMG_4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62116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https://www.flickr.com/photos/usasef/with/14628274421/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are we seeking to Participate?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Teachers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Clubs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 groups (of  approximately 2 to </a:t>
            </a:r>
            <a:r>
              <a:rPr lang="en-US" dirty="0" smtClean="0">
                <a:solidFill>
                  <a:schemeClr val="bg1"/>
                </a:solidFill>
              </a:rPr>
              <a:t>6)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Local </a:t>
            </a:r>
            <a:r>
              <a:rPr lang="en-US" dirty="0" smtClean="0">
                <a:solidFill>
                  <a:schemeClr val="bg1"/>
                </a:solidFill>
              </a:rPr>
              <a:t>businesses (e.g. Santa Barbara Skydive, Surf Connection, Hobby Shops, etc.).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Companies (e.g. United Launch Alliance, Raytheon, SpaceX, etc.)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Colleges and Universities (e.g. UCSB, Cal Poly, AHC)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Vandenberg AFB volunteers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Artists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Historians showing pivotal technology advancements.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Can You Participate?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Sign-up for a class booth (e.g. </a:t>
            </a:r>
            <a:r>
              <a:rPr lang="en-US" dirty="0" smtClean="0">
                <a:solidFill>
                  <a:schemeClr val="bg1"/>
                </a:solidFill>
              </a:rPr>
              <a:t>Art design, Physics</a:t>
            </a:r>
            <a:r>
              <a:rPr lang="en-US" dirty="0" smtClean="0">
                <a:solidFill>
                  <a:schemeClr val="bg1"/>
                </a:solidFill>
              </a:rPr>
              <a:t>, Biology, Geology, New or Historic Technology, Anatomy, Chemistry, Marine Biology)</a:t>
            </a:r>
          </a:p>
          <a:p>
            <a:pPr marL="0" indent="0">
              <a:buNone/>
              <a:tabLst>
                <a:tab pos="4032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	or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Have multiple student teams sign up for individual booths. Student teams develop a hands on activity or exhibit (Show or teach a Science, Technology, Engineering, Art, or Math concept)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154"/>
            <a:ext cx="8229600" cy="54863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Get </a:t>
            </a:r>
            <a:r>
              <a:rPr lang="en-US" dirty="0" smtClean="0">
                <a:solidFill>
                  <a:schemeClr val="bg1"/>
                </a:solidFill>
              </a:rPr>
              <a:t>word out and encourage teachers in </a:t>
            </a:r>
            <a:r>
              <a:rPr lang="en-US" dirty="0" smtClean="0">
                <a:solidFill>
                  <a:schemeClr val="bg1"/>
                </a:solidFill>
              </a:rPr>
              <a:t>art design, </a:t>
            </a:r>
            <a:r>
              <a:rPr lang="en-US" dirty="0" smtClean="0">
                <a:solidFill>
                  <a:schemeClr val="bg1"/>
                </a:solidFill>
              </a:rPr>
              <a:t>clubs, ROP/CTE, history &amp; technology to sign-up for a class or student booths.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Volunteer to be a Point of Contact (POC) for your campus recruit teachers and students to sign up for booths.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Get word out to community to participate May 29 from 6 to 8 pm. Offer incentives for students and families to participate ($$, A’s).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Can You </a:t>
            </a:r>
            <a:r>
              <a:rPr lang="en-US" dirty="0" smtClean="0">
                <a:solidFill>
                  <a:schemeClr val="bg1"/>
                </a:solidFill>
              </a:rPr>
              <a:t>Participate?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&amp; Engineer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School\3-STEM\FieldTrips\Photos-2\20141115_094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39" y="1524000"/>
            <a:ext cx="92117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Catapult Prototypes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School\3-STEM\FieldTrips\Photos-2\20141115_10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Sliding Friction Demo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School\3-STEM\FieldTrips\Photos-2\20150313_105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 tunnel test of student clay models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School\3-STEM\FieldTrips\Photos-2\20150313_105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0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chool\3-STEM\FieldTrips\Photos-2\20150313_110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961" r="6471"/>
          <a:stretch/>
        </p:blipFill>
        <p:spPr bwMode="auto">
          <a:xfrm>
            <a:off x="-13447" y="0"/>
            <a:ext cx="9157447" cy="68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Helicopter build station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School\3-STEM\FieldTrips\Photos-2\20150313_105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9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chool\3-STEM\FieldTrips\Photos-2\20150313_112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11924"/>
          <a:stretch/>
        </p:blipFill>
        <p:spPr bwMode="auto">
          <a:xfrm>
            <a:off x="228600" y="0"/>
            <a:ext cx="515415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3048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Recovery system design test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3113 ScienceGam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929"/>
            <a:ext cx="9797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26670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Trebuchet Wall Buster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256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STE</vt:lpstr>
      <vt:lpstr>Design &amp; Engineer</vt:lpstr>
      <vt:lpstr>Catapult Prototypes</vt:lpstr>
      <vt:lpstr>Sliding Friction Demo</vt:lpstr>
      <vt:lpstr>Wind tunnel test of student clay models</vt:lpstr>
      <vt:lpstr>PowerPoint Presentation</vt:lpstr>
      <vt:lpstr>Helicopter build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we seeking to Participate?</vt:lpstr>
      <vt:lpstr>How Can You Participate?</vt:lpstr>
      <vt:lpstr>How Can You Participate?</vt:lpstr>
    </vt:vector>
  </TitlesOfParts>
  <Company>Lompoc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K. Coski</dc:creator>
  <cp:lastModifiedBy>Paul K. Coski</cp:lastModifiedBy>
  <cp:revision>24</cp:revision>
  <dcterms:created xsi:type="dcterms:W3CDTF">2015-03-17T04:42:05Z</dcterms:created>
  <dcterms:modified xsi:type="dcterms:W3CDTF">2015-03-20T14:09:04Z</dcterms:modified>
</cp:coreProperties>
</file>